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627e1573e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627e1573e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627e1573e8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627e1573e8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627e1573e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627e1573e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27e1573e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627e1573e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27e1573e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27e1573e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Human Pose Estimation using DeepPose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Advancements in Deep Learning</a:t>
            </a:r>
            <a:endParaRPr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7952" y="37141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Ishaan Abhyankar- 21d100008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Definition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Human Pose Estimation involves determining the positions of body joints in images or videos.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Challenges: Variability in poses, occlusions, and complex spatial relationships.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6193" y="2848818"/>
            <a:ext cx="2931599" cy="195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Applications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Action recognition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Virtual reality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Healthcare</a:t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 rotWithShape="1">
          <a:blip r:embed="rId3">
            <a:alphaModFix/>
          </a:blip>
          <a:srcRect b="48183" l="0" r="57171" t="0"/>
          <a:stretch/>
        </p:blipFill>
        <p:spPr>
          <a:xfrm>
            <a:off x="4572000" y="965000"/>
            <a:ext cx="3916150" cy="165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7526" y="2619950"/>
            <a:ext cx="2785090" cy="226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275" y="2896750"/>
            <a:ext cx="3803449" cy="210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 of DeepPose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●"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Network: ResNets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●"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Optimizer: Adam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●"/>
            </a:pPr>
            <a:r>
              <a:rPr lang="en-GB">
                <a:latin typeface="Raleway"/>
                <a:ea typeface="Raleway"/>
                <a:cs typeface="Raleway"/>
                <a:sym typeface="Raleway"/>
              </a:rPr>
              <a:t>Regression: Utilizes heatmap regression for joint localization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99216"/>
            <a:ext cx="9144000" cy="1957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7451" y="1318650"/>
            <a:ext cx="1602549" cy="328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 rotWithShape="1">
          <a:blip r:embed="rId4">
            <a:alphaModFix/>
          </a:blip>
          <a:srcRect b="12825" l="24524" r="22368" t="2407"/>
          <a:stretch/>
        </p:blipFill>
        <p:spPr>
          <a:xfrm>
            <a:off x="5824075" y="1318650"/>
            <a:ext cx="2083666" cy="328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/>
        </p:nvSpPr>
        <p:spPr>
          <a:xfrm>
            <a:off x="2617975" y="4744225"/>
            <a:ext cx="20838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